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3"/>
  </p:notesMasterIdLst>
  <p:sldIdLst>
    <p:sldId id="274" r:id="rId2"/>
    <p:sldId id="284" r:id="rId3"/>
    <p:sldId id="272" r:id="rId4"/>
    <p:sldId id="273" r:id="rId5"/>
    <p:sldId id="270" r:id="rId6"/>
    <p:sldId id="269" r:id="rId7"/>
    <p:sldId id="258" r:id="rId8"/>
    <p:sldId id="280" r:id="rId9"/>
    <p:sldId id="281" r:id="rId10"/>
    <p:sldId id="282" r:id="rId11"/>
    <p:sldId id="28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9" autoAdjust="0"/>
    <p:restoredTop sz="94660"/>
  </p:normalViewPr>
  <p:slideViewPr>
    <p:cSldViewPr snapToGrid="0">
      <p:cViewPr>
        <p:scale>
          <a:sx n="60" d="100"/>
          <a:sy n="60" d="100"/>
        </p:scale>
        <p:origin x="85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E9A62-3FFD-4C6D-9F11-04BE1688528F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C646B-DA52-4704-8858-42E6F0238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58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C646B-DA52-4704-8858-42E6F0238A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9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94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810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126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236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840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47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90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091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F6C1-3E1B-4278-AA22-7AEF25D2AA8C}" type="datetimeFigureOut">
              <a:rPr lang="ru-RU"/>
              <a:pPr>
                <a:defRPr/>
              </a:pPr>
              <a:t>02.02.2021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37002-2B5B-4001-8412-A1AC93520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5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4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12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0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11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1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45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33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E88873-192C-4CC2-8CEE-F9AC6014DE79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66B193-F9A0-405A-B510-BBC2D9AE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2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693" r="12413" b="980"/>
          <a:stretch/>
        </p:blipFill>
        <p:spPr>
          <a:xfrm>
            <a:off x="6904149" y="685199"/>
            <a:ext cx="4749859" cy="3530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882" t="1072" r="21329" b="29711"/>
          <a:stretch/>
        </p:blipFill>
        <p:spPr>
          <a:xfrm>
            <a:off x="640288" y="3087585"/>
            <a:ext cx="6186344" cy="32445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007" y="127044"/>
            <a:ext cx="1995297" cy="28417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60" y="919162"/>
            <a:ext cx="2514600" cy="1819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60124" r="11698" b="7506"/>
          <a:stretch/>
        </p:blipFill>
        <p:spPr>
          <a:xfrm>
            <a:off x="7223761" y="4572000"/>
            <a:ext cx="4430248" cy="14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2603229"/>
            <a:ext cx="5615733" cy="3719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65" y="512956"/>
            <a:ext cx="5168699" cy="34234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4664" y="945437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4949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«Маленькие герои большой </a:t>
            </a:r>
            <a:r>
              <a:rPr lang="ru-RU" b="1">
                <a:solidFill>
                  <a:srgbClr val="4949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b="1" smtClean="0">
                <a:solidFill>
                  <a:srgbClr val="4949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smtClean="0">
                <a:solidFill>
                  <a:srgbClr val="4949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4949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(животные и война)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75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9" y="2839867"/>
            <a:ext cx="5325800" cy="35274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07" y="490653"/>
            <a:ext cx="5522259" cy="3657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44863" y="15493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95052" y="904090"/>
            <a:ext cx="1982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«Веселая ферма»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61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5-конечная звезда 2"/>
          <p:cNvSpPr/>
          <p:nvPr/>
        </p:nvSpPr>
        <p:spPr>
          <a:xfrm rot="1585507">
            <a:off x="-182713" y="96252"/>
            <a:ext cx="5287617" cy="4770783"/>
          </a:xfrm>
          <a:prstGeom prst="star5">
            <a:avLst>
              <a:gd name="adj" fmla="val 21735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863">
            <a:off x="7997784" y="2757460"/>
            <a:ext cx="4226856" cy="3858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3806">
            <a:off x="3463386" y="-152895"/>
            <a:ext cx="6538674" cy="597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47657" y="682233"/>
            <a:ext cx="43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800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Мультфильм                                  </a:t>
            </a:r>
          </a:p>
          <a:p>
            <a:r>
              <a:rPr lang="ru-RU" sz="2800" b="1" dirty="0">
                <a:solidFill>
                  <a:srgbClr val="5800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5800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по пожарной </a:t>
            </a:r>
          </a:p>
          <a:p>
            <a:pPr algn="ctr"/>
            <a:r>
              <a:rPr lang="ru-RU" sz="2800" b="1" dirty="0" smtClean="0">
                <a:solidFill>
                  <a:srgbClr val="5800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безопасности </a:t>
            </a:r>
            <a:endParaRPr lang="ru-RU" sz="2800" b="1" dirty="0">
              <a:solidFill>
                <a:srgbClr val="58002C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5" t="14199" r="3620" b="33334"/>
          <a:stretch/>
        </p:blipFill>
        <p:spPr>
          <a:xfrm>
            <a:off x="518009" y="607168"/>
            <a:ext cx="4737070" cy="35379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517" y="2880359"/>
            <a:ext cx="5586469" cy="33821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624" y="914400"/>
            <a:ext cx="1166705" cy="1629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6955" t="3907" r="6808" b="5729"/>
          <a:stretch/>
        </p:blipFill>
        <p:spPr>
          <a:xfrm>
            <a:off x="1736936" y="3930497"/>
            <a:ext cx="3958411" cy="2332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81" y="5232563"/>
            <a:ext cx="490099" cy="684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467">
            <a:off x="5293910" y="1201246"/>
            <a:ext cx="1609810" cy="16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207" t="13836" r="12397"/>
          <a:stretch/>
        </p:blipFill>
        <p:spPr>
          <a:xfrm>
            <a:off x="3764128" y="1543134"/>
            <a:ext cx="3365675" cy="2613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703" t="7731" r="2346" b="7401"/>
          <a:stretch/>
        </p:blipFill>
        <p:spPr>
          <a:xfrm>
            <a:off x="7302075" y="3659724"/>
            <a:ext cx="4274934" cy="2572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997" t="4770" r="2901" b="7401"/>
          <a:stretch/>
        </p:blipFill>
        <p:spPr>
          <a:xfrm>
            <a:off x="7290991" y="911024"/>
            <a:ext cx="4274934" cy="2589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2395" t="5429" r="14368" b="10033"/>
          <a:stretch/>
        </p:blipFill>
        <p:spPr>
          <a:xfrm>
            <a:off x="612330" y="3631147"/>
            <a:ext cx="4007796" cy="26010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6992" y="4434419"/>
            <a:ext cx="267054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D197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  <a:r>
              <a:rPr lang="ru-RU" sz="2400" b="1" dirty="0" smtClean="0">
                <a:solidFill>
                  <a:srgbClr val="7D197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ультфильм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«ПАРАД  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ПОБЕДЫ»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5082" y="496366"/>
            <a:ext cx="7270246" cy="1123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5800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200" b="1" i="1" dirty="0" smtClean="0">
                <a:solidFill>
                  <a:srgbClr val="5800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Интелектуально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-творческая игра «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Green Team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2018г.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6924" y="2102090"/>
            <a:ext cx="3323117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D197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D197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Апсайклинг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841" y="2643284"/>
            <a:ext cx="2579159" cy="3794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377"/>
            <a:ext cx="5328579" cy="2995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858" y="2223328"/>
            <a:ext cx="8243441" cy="4634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2470" y="822187"/>
            <a:ext cx="4969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«Книжный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червячок» 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26" y="2723772"/>
            <a:ext cx="4613945" cy="3460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7" y="2723773"/>
            <a:ext cx="4587968" cy="3440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16" y="720229"/>
            <a:ext cx="1335406" cy="1900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724" y="617072"/>
            <a:ext cx="1368315" cy="20035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2597" y="1043394"/>
            <a:ext cx="3834152" cy="26588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50911" y="458619"/>
            <a:ext cx="5167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«Загрязнение атмосферы»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502" t="5000" r="14978" b="15000"/>
          <a:stretch/>
        </p:blipFill>
        <p:spPr>
          <a:xfrm>
            <a:off x="2077058" y="967327"/>
            <a:ext cx="8053939" cy="5286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205" t="3750" r="29912" b="6562"/>
          <a:stretch/>
        </p:blipFill>
        <p:spPr>
          <a:xfrm>
            <a:off x="9595804" y="197038"/>
            <a:ext cx="2440383" cy="3085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0105" t="8349" r="30140" b="6576"/>
          <a:stretch/>
        </p:blipFill>
        <p:spPr>
          <a:xfrm>
            <a:off x="171868" y="4172553"/>
            <a:ext cx="2064319" cy="2483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0525" t="8349" r="31084" b="6017"/>
          <a:stretch/>
        </p:blipFill>
        <p:spPr>
          <a:xfrm>
            <a:off x="171868" y="157118"/>
            <a:ext cx="2492099" cy="3125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30026" t="6195" r="30149" b="6086"/>
          <a:stretch/>
        </p:blipFill>
        <p:spPr>
          <a:xfrm>
            <a:off x="9998432" y="4172553"/>
            <a:ext cx="2037755" cy="25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876" t="21875" r="7525" b="27467"/>
          <a:stretch/>
        </p:blipFill>
        <p:spPr>
          <a:xfrm>
            <a:off x="264693" y="240631"/>
            <a:ext cx="6713621" cy="37057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341" t="13652" r="7587" b="19463"/>
          <a:stretch/>
        </p:blipFill>
        <p:spPr>
          <a:xfrm>
            <a:off x="6208295" y="3226586"/>
            <a:ext cx="5518484" cy="309400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61392" y="4808854"/>
            <a:ext cx="4704521" cy="12606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мультипликации </a:t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ТИКО-конструировании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73" y="355446"/>
            <a:ext cx="6088565" cy="3424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2808713"/>
            <a:ext cx="6088566" cy="34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597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498</TotalTime>
  <Words>56</Words>
  <Application>Microsoft Office PowerPoint</Application>
  <PresentationFormat>Широкоэкранный</PresentationFormat>
  <Paragraphs>17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31</cp:revision>
  <dcterms:created xsi:type="dcterms:W3CDTF">2020-01-21T08:34:46Z</dcterms:created>
  <dcterms:modified xsi:type="dcterms:W3CDTF">2021-02-02T11:56:05Z</dcterms:modified>
</cp:coreProperties>
</file>