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56" r:id="rId3"/>
    <p:sldId id="266" r:id="rId4"/>
    <p:sldId id="268" r:id="rId5"/>
    <p:sldId id="276" r:id="rId6"/>
    <p:sldId id="257" r:id="rId7"/>
    <p:sldId id="270" r:id="rId8"/>
    <p:sldId id="260" r:id="rId9"/>
    <p:sldId id="258" r:id="rId10"/>
    <p:sldId id="259" r:id="rId11"/>
    <p:sldId id="263" r:id="rId12"/>
    <p:sldId id="262" r:id="rId13"/>
    <p:sldId id="265" r:id="rId14"/>
    <p:sldId id="271" r:id="rId15"/>
    <p:sldId id="272" r:id="rId16"/>
    <p:sldId id="273" r:id="rId17"/>
    <p:sldId id="269" r:id="rId18"/>
    <p:sldId id="264" r:id="rId19"/>
    <p:sldId id="275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82A"/>
    <a:srgbClr val="B9EDCD"/>
    <a:srgbClr val="A6E8BF"/>
    <a:srgbClr val="90E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3" autoAdjust="0"/>
  </p:normalViewPr>
  <p:slideViewPr>
    <p:cSldViewPr>
      <p:cViewPr varScale="1">
        <p:scale>
          <a:sx n="98" d="100"/>
          <a:sy n="98" d="100"/>
        </p:scale>
        <p:origin x="27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34758-69BC-46C2-AC95-374549BFB222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4E36C-D5A3-463B-A4BA-5972F22522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64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4E36C-D5A3-463B-A4BA-5972F225225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45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12.wdp"/><Relationship Id="rId1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15.wdp"/><Relationship Id="rId4" Type="http://schemas.openxmlformats.org/officeDocument/2006/relationships/image" Target="../media/image58.png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18.wdp"/><Relationship Id="rId7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microsoft.com/office/2007/relationships/hdphoto" Target="../media/hdphoto20.wdp"/><Relationship Id="rId5" Type="http://schemas.microsoft.com/office/2007/relationships/hdphoto" Target="../media/hdphoto19.wdp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microsoft.com/office/2007/relationships/hdphoto" Target="../media/hdphoto25.wdp"/><Relationship Id="rId12" Type="http://schemas.openxmlformats.org/officeDocument/2006/relationships/image" Target="../media/image83.jpeg"/><Relationship Id="rId2" Type="http://schemas.openxmlformats.org/officeDocument/2006/relationships/image" Target="../media/image77.jpe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microsoft.com/office/2007/relationships/hdphoto" Target="../media/hdphoto27.wdp"/><Relationship Id="rId5" Type="http://schemas.openxmlformats.org/officeDocument/2006/relationships/image" Target="../media/image79.jpeg"/><Relationship Id="rId15" Type="http://schemas.openxmlformats.org/officeDocument/2006/relationships/image" Target="../media/image85.jpeg"/><Relationship Id="rId10" Type="http://schemas.openxmlformats.org/officeDocument/2006/relationships/image" Target="../media/image82.png"/><Relationship Id="rId4" Type="http://schemas.microsoft.com/office/2007/relationships/hdphoto" Target="../media/hdphoto24.wdp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90.png"/><Relationship Id="rId10" Type="http://schemas.microsoft.com/office/2007/relationships/hdphoto" Target="../media/hdphoto31.wdp"/><Relationship Id="rId4" Type="http://schemas.openxmlformats.org/officeDocument/2006/relationships/image" Target="../media/image89.jpe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06.png"/><Relationship Id="rId4" Type="http://schemas.microsoft.com/office/2007/relationships/hdphoto" Target="../media/hdphoto3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175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66936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 </a:t>
            </a:r>
          </a:p>
          <a:p>
            <a:pPr algn="ctr">
              <a:buNone/>
            </a:pP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№13 </a:t>
            </a:r>
            <a:r>
              <a:rPr lang="ru-RU" sz="2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вида  </a:t>
            </a:r>
          </a:p>
          <a:p>
            <a:pPr algn="ctr">
              <a:buNone/>
            </a:pP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приоритетным осуществлением деятельности по художественно – эстетическому направлению</a:t>
            </a: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r">
              <a:buNone/>
            </a:pPr>
            <a:r>
              <a:rPr lang="ru-RU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исследовательский проект</a:t>
            </a:r>
          </a:p>
          <a:p>
            <a:pPr algn="r">
              <a:buNone/>
            </a:pPr>
            <a:r>
              <a:rPr lang="ru-RU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«Почему вредно курить?»</a:t>
            </a:r>
          </a:p>
          <a:p>
            <a:pPr algn="r">
              <a:buNone/>
            </a:pPr>
            <a:r>
              <a:rPr lang="ru-RU" sz="4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 «Здоровье»</a:t>
            </a:r>
          </a:p>
          <a:p>
            <a:pPr algn="r">
              <a:buNone/>
            </a:pP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ru-RU" sz="20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Авторы: воспитанники старшей группы</a:t>
            </a:r>
          </a:p>
          <a:p>
            <a:pPr algn="r">
              <a:buNone/>
            </a:pP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Журавлёва </a:t>
            </a:r>
            <a:r>
              <a:rPr lang="ru-RU" sz="23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Милена</a:t>
            </a: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Малышев Алексей, </a:t>
            </a:r>
          </a:p>
          <a:p>
            <a:pPr algn="r">
              <a:buNone/>
            </a:pPr>
            <a:r>
              <a:rPr lang="ru-RU" sz="23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Кынчин</a:t>
            </a: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Олег</a:t>
            </a:r>
          </a:p>
          <a:p>
            <a:pPr algn="r">
              <a:buNone/>
            </a:pP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Руководители проекта: </a:t>
            </a:r>
          </a:p>
          <a:p>
            <a:pPr algn="r">
              <a:buNone/>
            </a:pP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Князева Т.В, </a:t>
            </a:r>
            <a:r>
              <a:rPr lang="ru-RU" sz="23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Матыкова</a:t>
            </a: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Ю.Л.</a:t>
            </a:r>
          </a:p>
          <a:p>
            <a:pPr algn="ctr">
              <a:buNone/>
            </a:pPr>
            <a:r>
              <a:rPr lang="ru-RU" sz="2300" b="1" dirty="0" err="1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г.Тавда</a:t>
            </a:r>
            <a:r>
              <a:rPr lang="ru-RU" sz="23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2022</a:t>
            </a:r>
            <a:endParaRPr lang="ru-RU" sz="23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59" y="2132856"/>
            <a:ext cx="3807047" cy="17281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проект курить\рисование зубы\20211221_1015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9090" r="4166"/>
          <a:stretch/>
        </p:blipFill>
        <p:spPr bwMode="auto">
          <a:xfrm rot="5400000">
            <a:off x="222842" y="1009405"/>
            <a:ext cx="2523631" cy="246627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3075" name="Picture 3" descr="C:\Users\User\Desktop\проект курить\рисование курильщика\20220117_093313.jpg"/>
          <p:cNvPicPr>
            <a:picLocks noChangeAspect="1" noChangeArrowheads="1"/>
          </p:cNvPicPr>
          <p:nvPr/>
        </p:nvPicPr>
        <p:blipFill rotWithShape="1">
          <a:blip r:embed="rId3" cstate="print"/>
          <a:srcRect l="5660" b="13273"/>
          <a:stretch/>
        </p:blipFill>
        <p:spPr bwMode="auto">
          <a:xfrm>
            <a:off x="2915816" y="966187"/>
            <a:ext cx="3600400" cy="248238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3076" name="Picture 4" descr="C:\Users\User\Downloads\20220117_152405.jpg"/>
          <p:cNvPicPr>
            <a:picLocks noChangeAspect="1" noChangeArrowheads="1"/>
          </p:cNvPicPr>
          <p:nvPr/>
        </p:nvPicPr>
        <p:blipFill>
          <a:blip r:embed="rId4" cstate="print"/>
          <a:srcRect l="3846" r="7692" b="2564"/>
          <a:stretch>
            <a:fillRect/>
          </a:stretch>
        </p:blipFill>
        <p:spPr bwMode="auto">
          <a:xfrm>
            <a:off x="251520" y="3397692"/>
            <a:ext cx="3960440" cy="3271668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3077" name="Picture 5" descr="C:\Users\User\Downloads\20211221_100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38992"/>
            <a:ext cx="4464496" cy="334837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51519" y="116631"/>
            <a:ext cx="8640961" cy="690035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сравнивали зубы, кожу и тело здорового человека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курильщика,                    потом рисовали на тему о вреде курения.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Users\User\Desktop\проект курить\рисование курильщика\20211221_101140.jpg"/>
          <p:cNvPicPr>
            <a:picLocks noChangeAspect="1" noChangeArrowheads="1"/>
          </p:cNvPicPr>
          <p:nvPr/>
        </p:nvPicPr>
        <p:blipFill>
          <a:blip r:embed="rId6" cstate="print"/>
          <a:srcRect l="16238" t="17695" r="19065" b="9314"/>
          <a:stretch>
            <a:fillRect/>
          </a:stretch>
        </p:blipFill>
        <p:spPr bwMode="auto">
          <a:xfrm rot="17211251">
            <a:off x="6305637" y="1126187"/>
            <a:ext cx="2638659" cy="223271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проект курить\интерьвью\20220117_110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108"/>
          <a:stretch>
            <a:fillRect/>
          </a:stretch>
        </p:blipFill>
        <p:spPr bwMode="auto">
          <a:xfrm>
            <a:off x="6804248" y="1052736"/>
            <a:ext cx="1968219" cy="160641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6148" name="Picture 4" descr="C:\Users\User\Desktop\проект курить\интерьвью\20220117_1118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1445" t="6433"/>
          <a:stretch/>
        </p:blipFill>
        <p:spPr bwMode="auto">
          <a:xfrm rot="5400000">
            <a:off x="3611220" y="1293436"/>
            <a:ext cx="2319471" cy="183807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6149" name="Picture 5" descr="C:\Users\User\Desktop\проект курить\интерьвью\20220117_1110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5488" t="25707" r="12707" b="9998"/>
          <a:stretch/>
        </p:blipFill>
        <p:spPr bwMode="auto">
          <a:xfrm>
            <a:off x="5436096" y="2276872"/>
            <a:ext cx="2466236" cy="1656184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6150" name="Picture 6" descr="C:\Users\User\Desktop\проект курить\интерьвью\20220117_1115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423" r="10577"/>
          <a:stretch>
            <a:fillRect/>
          </a:stretch>
        </p:blipFill>
        <p:spPr bwMode="auto">
          <a:xfrm>
            <a:off x="58253" y="2011598"/>
            <a:ext cx="2209492" cy="220949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68666"/>
            <a:ext cx="8784976" cy="904306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попробовали себя в роли журналистов и взяли 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нтервью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сотрудников детского сада о вреде курения.                                                                                                   Те, кто не курит, сказали, что это вредно для здоровья!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проект курить\интерьвью\1.jp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2304256" cy="172819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51520" y="3933056"/>
            <a:ext cx="8784976" cy="976313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те сотрудники и родители, которые курят, сказали, что понимают, что это вредно, но бросить курить не могут, потому что курят давно и уже привыкли. Так мы сделали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вывод, что курение – это вредная привычка!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ownloads\секретный-кури-ьщик-6129568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34" y="692696"/>
            <a:ext cx="1187698" cy="1152128"/>
          </a:xfrm>
          <a:prstGeom prst="rect">
            <a:avLst/>
          </a:prstGeom>
          <a:noFill/>
        </p:spPr>
      </p:pic>
      <p:pic>
        <p:nvPicPr>
          <p:cNvPr id="4098" name="Picture 2" descr="C:\Users\User\Downloads\20220201_170015 (1).jpg"/>
          <p:cNvPicPr>
            <a:picLocks noChangeAspect="1" noChangeArrowheads="1"/>
          </p:cNvPicPr>
          <p:nvPr/>
        </p:nvPicPr>
        <p:blipFill>
          <a:blip r:embed="rId13" cstate="print"/>
          <a:srcRect l="14754" t="6557" r="4918" b="6011"/>
          <a:stretch>
            <a:fillRect/>
          </a:stretch>
        </p:blipFill>
        <p:spPr bwMode="auto">
          <a:xfrm>
            <a:off x="827584" y="5040352"/>
            <a:ext cx="2050458" cy="1673843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28392"/>
            <a:ext cx="1728192" cy="1685803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роект курить\школа\20220124_101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9116" t="19193" r="2759" b="3825"/>
          <a:stretch>
            <a:fillRect/>
          </a:stretch>
        </p:blipFill>
        <p:spPr bwMode="auto">
          <a:xfrm>
            <a:off x="5148064" y="2513947"/>
            <a:ext cx="3672408" cy="240606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123" name="Picture 3" descr="C:\Users\User\Desktop\проект курить\школа\20220124_1000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3256" t="14550" r="31465" b="2716"/>
          <a:stretch/>
        </p:blipFill>
        <p:spPr bwMode="auto">
          <a:xfrm>
            <a:off x="302652" y="4063954"/>
            <a:ext cx="2125448" cy="269290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00428"/>
            <a:ext cx="8784976" cy="2300614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Старшая сестра Вани из нашей группы - активист первичного отделения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РДШ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МАОУ СОШ № 18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она пришла к нам в детский сад с одноклассницами. Девочки провели интересные опыты, которые показали и доказали, что есть не только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активное курение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но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пассивное.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Оказывается, тот, кто находится рядом с курящим человеком, тоже становится курильщиком против своей воли, это не менее вредно! Значит, люди, которые курят на лестничных площадках, приносят вред не только своему, но и нашему здоровью!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проект курить\школа\20220124_1008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1293" t="12011" r="18924" b="17013"/>
          <a:stretch>
            <a:fillRect/>
          </a:stretch>
        </p:blipFill>
        <p:spPr bwMode="auto">
          <a:xfrm>
            <a:off x="2610910" y="4063954"/>
            <a:ext cx="3096344" cy="269290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2513948"/>
            <a:ext cx="4840876" cy="1437102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подарили активистам Российского движения школьников книжки, сделанные своими руками из рисунков, кроссвордов и картинок о вреде курения.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C:\Users\User\Desktop\проект курить\школа\20220124_1006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6208"/>
          <a:stretch>
            <a:fillRect/>
          </a:stretch>
        </p:blipFill>
        <p:spPr bwMode="auto">
          <a:xfrm>
            <a:off x="5868144" y="4613332"/>
            <a:ext cx="3080004" cy="212412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4624"/>
            <a:ext cx="8928992" cy="1544826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пригласили фельдшера нашего детского сада к нам в группу и поговорили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ней 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том, почему вредно курить: у курящих людей появляется одышка, кожа становится дряблой и жёлтой, зубы тоже желтеют и портятся, также страдают зрение, сосуды и сердце, весь организм в целом.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Узнали, что в медицине есть даже такое понятие «кашель курильщика».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проект курить\врач\20220128_0843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9699" t="8523" r="8837" b="28117"/>
          <a:stretch/>
        </p:blipFill>
        <p:spPr bwMode="auto">
          <a:xfrm>
            <a:off x="107504" y="1686100"/>
            <a:ext cx="3240360" cy="193221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051" name="Picture 3" descr="E:\проект курить\врач\20220128_0844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541" r="2224" b="22279"/>
          <a:stretch/>
        </p:blipFill>
        <p:spPr bwMode="auto">
          <a:xfrm>
            <a:off x="5667693" y="1670183"/>
            <a:ext cx="3344868" cy="194421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3714965"/>
            <a:ext cx="8928992" cy="1224136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магазине мы спросили у продавца, зачем продают сигареты, если они вредные? Он нам ответил, что курение - это выбор самого человека, если не продавать табачные изделия, - это будет нарушение прав курящих людей.                     Но есть строгие ограничения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табачные изделия не продают до 18 лет!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79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6080" y="5301208"/>
            <a:ext cx="1384237" cy="1196338"/>
          </a:xfrm>
          <a:prstGeom prst="rect">
            <a:avLst/>
          </a:prstGeom>
          <a:noFill/>
        </p:spPr>
      </p:pic>
      <p:pic>
        <p:nvPicPr>
          <p:cNvPr id="2" name="Picture 2" descr="C:\Users\User\Downloads\IMG-20220131-WA0029.jpg"/>
          <p:cNvPicPr>
            <a:picLocks noChangeAspect="1" noChangeArrowheads="1"/>
          </p:cNvPicPr>
          <p:nvPr/>
        </p:nvPicPr>
        <p:blipFill>
          <a:blip r:embed="rId7" cstate="print"/>
          <a:srcRect l="12903" t="9738" b="8541"/>
          <a:stretch>
            <a:fillRect/>
          </a:stretch>
        </p:blipFill>
        <p:spPr bwMode="auto">
          <a:xfrm>
            <a:off x="4314830" y="5109138"/>
            <a:ext cx="2232248" cy="1570841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Picture 3" descr="C:\Users\User\Downloads\20220131_132247.jpg"/>
          <p:cNvPicPr>
            <a:picLocks noChangeAspect="1" noChangeArrowheads="1"/>
          </p:cNvPicPr>
          <p:nvPr/>
        </p:nvPicPr>
        <p:blipFill>
          <a:blip r:embed="rId8" cstate="print"/>
          <a:srcRect l="14659" r="30078"/>
          <a:stretch>
            <a:fillRect/>
          </a:stretch>
        </p:blipFill>
        <p:spPr bwMode="auto">
          <a:xfrm rot="5400000">
            <a:off x="535763" y="4800941"/>
            <a:ext cx="1591753" cy="216024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2052" name="Picture 4" descr="C:\Users\User\Downloads\006225.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4985393"/>
            <a:ext cx="2046904" cy="1818333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34352"/>
            <a:ext cx="2031797" cy="1455543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16632"/>
            <a:ext cx="8784976" cy="3096344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сходили на экскурсию в городской музей леса, познакомились с профессией «экскурсовод», он нам рассказал, что в общественных местах, - музеях, выставках, театрах и т.д., - курение запрещено. Кроме заботы о здоровье людей, это делается и в целях пожарной безопасности, так как здесь много деревянных легко воспламеняющихся экспонатов.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Оказалось, что каждый год в третий четверг ноября во всём мире отмечается Международный день отказа от курения!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Ещё в музее есть большие деревянные колокола, экскурсовод сказала, что они тревожно гудят, напоминая людям о том, что нужно беречь природу.                   Человек и его здоровье – это часть природы, значит, нужно беречь и его!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E:\проект курить\музей\20220128_103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3175418" y="3764201"/>
            <a:ext cx="3354620" cy="257768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3077" name="Picture 5" descr="E:\проект курить\музей\20220128_104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452"/>
                    </a14:imgEffect>
                    <a14:imgEffect>
                      <a14:saturation sat="16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4715" r="22204"/>
          <a:stretch>
            <a:fillRect/>
          </a:stretch>
        </p:blipFill>
        <p:spPr bwMode="auto">
          <a:xfrm>
            <a:off x="210361" y="3717032"/>
            <a:ext cx="3096343" cy="299458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1"/>
            <a:ext cx="8784976" cy="2448273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Татьяна Викторовна помогла нам опросить родителей - они заполняли анкету «Моё отношение к курению». При помощи анкет мы выяснили, что только два родителя нашей группы имеют вредную                      привычку - курение. Но все считают, что курение вредно для здоровья,                         и те, кто курит, борются с ней.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Алёша рассказал нам, что его мама расстраивается, потому что папа курит, на  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покупку сигарет тратится очень много денег, которые                                                  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можно было бы потратить на полезные продукты и вещи.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E:\проект курить\раздача памяток и анкет\20220129_15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8013" y="2684378"/>
            <a:ext cx="3626475" cy="160871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3" descr="E:\проект курить\раздача памяток и анкет\20220127_164648.jpg"/>
          <p:cNvPicPr>
            <a:picLocks noChangeAspect="1" noChangeArrowheads="1"/>
          </p:cNvPicPr>
          <p:nvPr/>
        </p:nvPicPr>
        <p:blipFill>
          <a:blip r:embed="rId3" cstate="print"/>
          <a:srcRect l="6538" t="3030" r="4105" b="9091"/>
          <a:stretch>
            <a:fillRect/>
          </a:stretch>
        </p:blipFill>
        <p:spPr bwMode="auto">
          <a:xfrm rot="5400000">
            <a:off x="6971439" y="4741717"/>
            <a:ext cx="2334714" cy="165138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4" descr="E:\проект курить\раздача памяток и анкет\20220127_165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65587" y="4697665"/>
            <a:ext cx="2334716" cy="175103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131">
            <a:off x="105855" y="2565693"/>
            <a:ext cx="2757226" cy="1936251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Picture 2" descr="E:\проект курить\раздача памяток и анкет\20220129_150220.jpg"/>
          <p:cNvPicPr>
            <a:picLocks noChangeAspect="1" noChangeArrowheads="1"/>
          </p:cNvPicPr>
          <p:nvPr/>
        </p:nvPicPr>
        <p:blipFill>
          <a:blip r:embed="rId6" cstate="print"/>
          <a:srcRect l="2601" r="14155" b="9819"/>
          <a:stretch>
            <a:fillRect/>
          </a:stretch>
        </p:blipFill>
        <p:spPr bwMode="auto">
          <a:xfrm>
            <a:off x="2487568" y="2684378"/>
            <a:ext cx="2590275" cy="173919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3" name="Picture 9" descr="E:\проект курить\раздача памяток и анкет\20220127_1713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1429" t="12653" r="2857" b="11429"/>
          <a:stretch>
            <a:fillRect/>
          </a:stretch>
        </p:blipFill>
        <p:spPr bwMode="auto">
          <a:xfrm rot="5400000" flipV="1">
            <a:off x="2957272" y="4753056"/>
            <a:ext cx="2202028" cy="178900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3" descr="E:\проект курить\раздача памяток и анкет\20220129_1502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7716" y="4781323"/>
            <a:ext cx="2592150" cy="194411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16631"/>
            <a:ext cx="7992888" cy="1292295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подготовили консультацию для родителей «Губительная сигарета», вручили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взрослым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братьям,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сестрам,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соседям памятки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зависимости подростков от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психоактивных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веществ                                          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Снюс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Насвай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«Спайс».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E:\проект курить\раздача памяток и анкет\20220117_075958.jpg"/>
          <p:cNvPicPr>
            <a:picLocks noChangeAspect="1" noChangeArrowheads="1"/>
          </p:cNvPicPr>
          <p:nvPr/>
        </p:nvPicPr>
        <p:blipFill>
          <a:blip r:embed="rId2" cstate="print"/>
          <a:srcRect t="8382"/>
          <a:stretch>
            <a:fillRect/>
          </a:stretch>
        </p:blipFill>
        <p:spPr bwMode="auto">
          <a:xfrm rot="5400000">
            <a:off x="7167059" y="2009795"/>
            <a:ext cx="2192546" cy="150657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126" name="Picture 6" descr="E:\проект курить\раздача памяток и анкет\20220127_170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692" r="5128"/>
          <a:stretch>
            <a:fillRect/>
          </a:stretch>
        </p:blipFill>
        <p:spPr bwMode="auto">
          <a:xfrm rot="5400000" flipV="1">
            <a:off x="-120278" y="4217957"/>
            <a:ext cx="2750752" cy="226442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127" name="Picture 7" descr="E:\проект курить\раздача памяток и анкет\20220127_171907.jpg"/>
          <p:cNvPicPr>
            <a:picLocks noChangeAspect="1" noChangeArrowheads="1"/>
          </p:cNvPicPr>
          <p:nvPr/>
        </p:nvPicPr>
        <p:blipFill>
          <a:blip r:embed="rId5" cstate="print"/>
          <a:srcRect t="952"/>
          <a:stretch>
            <a:fillRect/>
          </a:stretch>
        </p:blipFill>
        <p:spPr bwMode="auto">
          <a:xfrm rot="5400000">
            <a:off x="1654354" y="1810710"/>
            <a:ext cx="2192546" cy="1628748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128" name="Picture 8" descr="E:\проект курить\раздача памяток и анкет\20220127_170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874" t="6012" b="11748"/>
          <a:stretch>
            <a:fillRect/>
          </a:stretch>
        </p:blipFill>
        <p:spPr bwMode="auto">
          <a:xfrm rot="5400000">
            <a:off x="5464596" y="1906708"/>
            <a:ext cx="2192546" cy="143675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3" name="Picture 2" descr="E:\проект курить\раздача памяток и анкет\20220117_0757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145" t="3821"/>
          <a:stretch>
            <a:fillRect/>
          </a:stretch>
        </p:blipFill>
        <p:spPr bwMode="auto">
          <a:xfrm rot="5400000">
            <a:off x="3607473" y="1923987"/>
            <a:ext cx="2192548" cy="172183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Picture 2" descr="E:\проект курить\раздача памяток и анкет\20220117_0733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4401"/>
          <a:stretch>
            <a:fillRect/>
          </a:stretch>
        </p:blipFill>
        <p:spPr bwMode="auto">
          <a:xfrm rot="5400000">
            <a:off x="-191622" y="1980685"/>
            <a:ext cx="2192545" cy="157204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Picture 3" descr="E:\проект курить\раздача памяток и анкет\20220127_170044.jpg"/>
          <p:cNvPicPr>
            <a:picLocks noChangeAspect="1" noChangeArrowheads="1"/>
          </p:cNvPicPr>
          <p:nvPr/>
        </p:nvPicPr>
        <p:blipFill>
          <a:blip r:embed="rId12" cstate="print"/>
          <a:srcRect l="9203" t="2778" r="7463" b="2778"/>
          <a:stretch>
            <a:fillRect/>
          </a:stretch>
        </p:blipFill>
        <p:spPr bwMode="auto">
          <a:xfrm rot="5400000">
            <a:off x="2642292" y="4208407"/>
            <a:ext cx="2767332" cy="235223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5" name="Picture 5" descr="E:\проект курить\раздача памяток и анкет\20220121_1740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64607" y="3992037"/>
            <a:ext cx="2880320" cy="159720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6" name="Picture 4" descr="E:\проект курить\раздача памяток и анкет\20220129_145442 (1)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80312" y="5434115"/>
            <a:ext cx="1656184" cy="1242138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2" descr="C:\Users\User\Downloads\ДЕНЬ-СПОРТА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64607" y="5661248"/>
            <a:ext cx="1473002" cy="110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8712968" cy="1368152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группе с друзьями просмотрели мультипликационные фильмы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«Иван Царевич и табакерка», Лукоморье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Пикчерз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«Не кури!»,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познавательный мультфильм «Тайна едкого дыма» и «Ну, погоди!».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Рассматривали пачку сигарет, саму сигарету и её содержимое - табак.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проект курить\просмотр мульт\20211217_120152.jpg"/>
          <p:cNvPicPr>
            <a:picLocks noChangeAspect="1" noChangeArrowheads="1"/>
          </p:cNvPicPr>
          <p:nvPr/>
        </p:nvPicPr>
        <p:blipFill>
          <a:blip r:embed="rId2" cstate="print"/>
          <a:srcRect l="14137"/>
          <a:stretch>
            <a:fillRect/>
          </a:stretch>
        </p:blipFill>
        <p:spPr bwMode="auto">
          <a:xfrm>
            <a:off x="179512" y="1700808"/>
            <a:ext cx="2624059" cy="229208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9219" name="Picture 3" descr="E:\проект курить\просмотр мульт\20211217_12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22163"/>
            <a:ext cx="2535938" cy="190195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9220" name="Picture 4" descr="E:\проект курить\просмотр мульт\20211217_120709.jpg"/>
          <p:cNvPicPr>
            <a:picLocks noChangeAspect="1" noChangeArrowheads="1"/>
          </p:cNvPicPr>
          <p:nvPr/>
        </p:nvPicPr>
        <p:blipFill>
          <a:blip r:embed="rId4" cstate="print"/>
          <a:srcRect t="9877"/>
          <a:stretch>
            <a:fillRect/>
          </a:stretch>
        </p:blipFill>
        <p:spPr bwMode="auto">
          <a:xfrm>
            <a:off x="179511" y="4118055"/>
            <a:ext cx="3745060" cy="253138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79936"/>
            <a:ext cx="2088232" cy="286204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93929"/>
            <a:ext cx="2770217" cy="232656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17" y="4118055"/>
            <a:ext cx="2141192" cy="2557391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0"/>
            <a:ext cx="8707038" cy="2448274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Папа Олега помог нам провести эксперимент «Пылесос – курильщик».                   Ещё мы с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ним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смоделировали из пластиковой бутылки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гибкой трубочки курительную машину, исследовали вредные вещества и неприятный запах от выкуренной сигареты. Оказалось, что от одной выкуренной курительной машиной сигареты выделяется очень много вредных смоляных веществ.                                     Мы это увидели на салфетке!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эксперименты мы проводили на улице, чтобы не вдыхать вредный дым,  это было безопасно для нашего здоровья.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проект курить\эксперимент с родителями\20220127_105020.jpg"/>
          <p:cNvPicPr>
            <a:picLocks noChangeAspect="1" noChangeArrowheads="1"/>
          </p:cNvPicPr>
          <p:nvPr/>
        </p:nvPicPr>
        <p:blipFill>
          <a:blip r:embed="rId2" cstate="print"/>
          <a:srcRect l="17544" t="7189" r="5263" b="4094"/>
          <a:stretch>
            <a:fillRect/>
          </a:stretch>
        </p:blipFill>
        <p:spPr bwMode="auto">
          <a:xfrm>
            <a:off x="179512" y="2697807"/>
            <a:ext cx="2880320" cy="248273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6" name="Picture 2" descr="E:\проект курить\эксперимент с родителями\20220127_105017.jpg"/>
          <p:cNvPicPr>
            <a:picLocks noChangeAspect="1" noChangeArrowheads="1"/>
          </p:cNvPicPr>
          <p:nvPr/>
        </p:nvPicPr>
        <p:blipFill rotWithShape="1">
          <a:blip r:embed="rId3" cstate="print"/>
          <a:srcRect l="7418" t="5326" r="7207" b="4388"/>
          <a:stretch/>
        </p:blipFill>
        <p:spPr bwMode="auto">
          <a:xfrm>
            <a:off x="1230544" y="4581128"/>
            <a:ext cx="2693384" cy="213623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8" name="Picture 4" descr="E:\проект курить\эксперимент с родителями\20220127_105053.jpg"/>
          <p:cNvPicPr>
            <a:picLocks noChangeAspect="1" noChangeArrowheads="1"/>
          </p:cNvPicPr>
          <p:nvPr/>
        </p:nvPicPr>
        <p:blipFill>
          <a:blip r:embed="rId4" cstate="print"/>
          <a:srcRect l="15000" t="20000" r="19000"/>
          <a:stretch>
            <a:fillRect/>
          </a:stretch>
        </p:blipFill>
        <p:spPr bwMode="auto">
          <a:xfrm>
            <a:off x="3205010" y="2722351"/>
            <a:ext cx="2520083" cy="216046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9" name="Picture 5" descr="E:\проект курить\эксперимент с родителями\20220127_105216.jpg"/>
          <p:cNvPicPr>
            <a:picLocks noChangeAspect="1" noChangeArrowheads="1"/>
          </p:cNvPicPr>
          <p:nvPr/>
        </p:nvPicPr>
        <p:blipFill rotWithShape="1">
          <a:blip r:embed="rId5" cstate="print"/>
          <a:srcRect l="14286" t="3653" r="11429" b="10683"/>
          <a:stretch/>
        </p:blipFill>
        <p:spPr bwMode="auto">
          <a:xfrm>
            <a:off x="6704898" y="4685051"/>
            <a:ext cx="2253660" cy="2032314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31" name="Picture 7" descr="E:\проект курить\эксперимент с родителями\20220127_105506.jpg"/>
          <p:cNvPicPr>
            <a:picLocks noChangeAspect="1" noChangeArrowheads="1"/>
          </p:cNvPicPr>
          <p:nvPr/>
        </p:nvPicPr>
        <p:blipFill rotWithShape="1">
          <a:blip r:embed="rId6" cstate="print"/>
          <a:srcRect l="10372" t="8312" r="7125" b="823"/>
          <a:stretch/>
        </p:blipFill>
        <p:spPr bwMode="auto">
          <a:xfrm>
            <a:off x="4069106" y="4685051"/>
            <a:ext cx="2460399" cy="2032314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4098" name="Picture 2" descr="C:\Users\User\Downloads\depositphotos_171418798-stock-illustration-student-with-book-vacuum-cleaner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862"/>
          <a:stretch>
            <a:fillRect/>
          </a:stretch>
        </p:blipFill>
        <p:spPr bwMode="auto">
          <a:xfrm rot="19804715">
            <a:off x="-198456" y="5014623"/>
            <a:ext cx="1775908" cy="170080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10" y="2722352"/>
            <a:ext cx="3143282" cy="1805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640960" cy="1296144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того, чтобы как можно больше людей увидели результаты наших исследований и экспериментов о вреде курения, мы запустили                           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челлендж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сети интернет с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хэштэгами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откажисьоткурения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явыбираюздоровье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проект курить\20220117_085417.jpg"/>
          <p:cNvPicPr>
            <a:picLocks noChangeAspect="1" noChangeArrowheads="1"/>
          </p:cNvPicPr>
          <p:nvPr/>
        </p:nvPicPr>
        <p:blipFill rotWithShape="1">
          <a:blip r:embed="rId2" cstate="print"/>
          <a:srcRect l="3979" t="24520" r="7157" b="13119"/>
          <a:stretch/>
        </p:blipFill>
        <p:spPr bwMode="auto">
          <a:xfrm>
            <a:off x="251520" y="1628800"/>
            <a:ext cx="5472608" cy="288032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7171" name="Picture 3" descr="E:\проект курить\20220128_084055.jpg"/>
          <p:cNvPicPr>
            <a:picLocks noChangeAspect="1" noChangeArrowheads="1"/>
          </p:cNvPicPr>
          <p:nvPr/>
        </p:nvPicPr>
        <p:blipFill rotWithShape="1">
          <a:blip r:embed="rId3" cstate="print"/>
          <a:srcRect t="19374" r="5847" b="21366"/>
          <a:stretch/>
        </p:blipFill>
        <p:spPr bwMode="auto">
          <a:xfrm>
            <a:off x="3400883" y="4077072"/>
            <a:ext cx="5491597" cy="259228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3074" name="Picture 2" descr="C:\Users\User\Downloads\7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700808"/>
            <a:ext cx="2731105" cy="2240360"/>
          </a:xfrm>
          <a:prstGeom prst="rect">
            <a:avLst/>
          </a:prstGeom>
          <a:noFill/>
        </p:spPr>
      </p:pic>
      <p:pic>
        <p:nvPicPr>
          <p:cNvPr id="3075" name="Picture 3" descr="C:\Users\User\Downloads\ма-ьчик-играя-футбо-и-развевает-его-шарж-руки-83122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553744"/>
            <a:ext cx="230425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640960" cy="326779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784976" cy="2664296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Введение.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Часто, идя по лестнице в подъезде дома, мы видим, что взрослые соседи там курят. Почему они курят на лестнице, а не дома? Нам всегда говорят, что курить вредно. «Почему  вредно курить?», «Что такое сигарета и как она влияет на  здоровье человека?», «Разве может такая маленькая палочка, как сигаретка, пагубно влиять на здоровье взрослых, детей и подростков?», -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решили найти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эти вопросы и всё это выяснить из книг, интернета, из разговоров со взрослыми.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Мамы, папы и воспитатели поддержали нас в нашем исследовании.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5481" y="2996952"/>
            <a:ext cx="8784976" cy="1584176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этап: постановка проблемы, задач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не знаем, почему вредно курить и почему люди всё-таки курят.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предполагаем, что, если мы узнаем, почему вредно курить, то, когда  мы  вырастем,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сами не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будем курить, и сможем повлиять на окружающих нас людей, чтобы они не курили.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175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72823"/>
            <a:ext cx="2952328" cy="1969433"/>
          </a:xfrm>
          <a:prstGeom prst="rect">
            <a:avLst/>
          </a:prstGeom>
          <a:noFill/>
        </p:spPr>
      </p:pic>
      <p:pic>
        <p:nvPicPr>
          <p:cNvPr id="1027" name="Picture 3" descr="C:\Users\User\Downloads\img2 (3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2035" t="31598" r="37799" b="4014"/>
          <a:stretch>
            <a:fillRect/>
          </a:stretch>
        </p:blipFill>
        <p:spPr bwMode="auto">
          <a:xfrm rot="500342">
            <a:off x="3870505" y="4519274"/>
            <a:ext cx="1547003" cy="2476531"/>
          </a:xfrm>
          <a:prstGeom prst="rect">
            <a:avLst/>
          </a:prstGeom>
          <a:noFill/>
        </p:spPr>
      </p:pic>
      <p:pic>
        <p:nvPicPr>
          <p:cNvPr id="1028" name="Picture 4" descr="C:\Users\User\Downloads\scale_1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72823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88639"/>
            <a:ext cx="8640960" cy="4596361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этап: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заключительный оценочный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выяснили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как именно действует курение на здоровье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человека,                    узнали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почему вредно курить,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курение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вредная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привычка.                                     Мы познакомились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историей возникновения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курения                                                   и нашли ответ на вопрос - почему продают вредные сигареты?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доказали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помощью экспериментов,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при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курении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в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организм человека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попадают вредные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вещества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исследовали содержимое сигарет - табак, и выяснили,                                                   что вид и запах их очень неприятен.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 курящих папы ребят нашей группы пообещали нам, что постараются бросить курить, или хотя бы станут курить пореже,                                                     не причиняя вреда окружающим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рады, что наши исследования помогли нам повлиять                                                       на людей и они, может быть, откажутся от этой пагубной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привычки. Теперь мы знаем, что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курить очень вредно!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ownloads\1619778462_16-phonoteka_org-p-fon-sport-zdorovii-obraz-zhizni-1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4785001"/>
            <a:ext cx="3357650" cy="188897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11771"/>
            <a:ext cx="2196355" cy="3434211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941168"/>
            <a:ext cx="2627560" cy="1804814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81" y="1124744"/>
            <a:ext cx="1692299" cy="178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4837" y="116632"/>
            <a:ext cx="8712968" cy="6624736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Узнать, почему вредно курить.</a:t>
            </a: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-Познакомиться с историей возникновения курения.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-Выяснить, как именно действует курение на здоровье человека.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-Почему говорят, что курение – это вредная привычка?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-Доказать с помощью экспериментов, попадают ли при курении в организм человека вредные вещества.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-Постараться повлиять на окружающих курящих людей, чтобы они бросили курить.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Вид, тип проекта: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исследовательский, групповой.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месяца (ноябрь 2021г. – январь 2022г.)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Журавлева Милена 6 лет, Малышев Алексей 6 лет,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Кынчин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Олег 6 лет.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этап: планирование работы над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проектом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Найти информацию с помощью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родителей и рассказать                                             об этом в группе: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Милена – «Что такое вредные привычки?»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Алексей – «Почему папа курит?»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Олег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«Курить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полезно или вредно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Посетить музей, библиотеку, выяснить, как появились сигареты </a:t>
            </a: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как курение действует на здоровье человека.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depositphotos_18644963-stock-illustration-smoking-ban-no-smokin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E7B1"/>
              </a:clrFrom>
              <a:clrTo>
                <a:srgbClr val="FEE7B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4543790"/>
            <a:ext cx="2016863" cy="2109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15651" y="162629"/>
            <a:ext cx="5183761" cy="432048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этап: практические исследования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7730" r="4438" b="10982"/>
          <a:stretch/>
        </p:blipFill>
        <p:spPr>
          <a:xfrm>
            <a:off x="189495" y="4323288"/>
            <a:ext cx="4462758" cy="234097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3800" r="5113"/>
          <a:stretch/>
        </p:blipFill>
        <p:spPr>
          <a:xfrm>
            <a:off x="5148064" y="4324707"/>
            <a:ext cx="3815610" cy="2340971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97204" y="750677"/>
            <a:ext cx="4086764" cy="3398403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с воспитателем Татьяной Викторовной нашли информацию об истории возникновения курения и откуда взялся табак. Оказалось, что очень давно путешественник Христофор Колумб привёз в Европу табак, его курили аборигены американского континента, который он открыл.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прощании индейцы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подарили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6057" y="750677"/>
            <a:ext cx="3887618" cy="3398403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немного высушенных листьев табака.                                      И в команде Колумба были люди, которые научились курить у аборигенов.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дневниках Колумба есть описание «растения, которое аборигены скручивают в трубочку, поджигают с одного конца и вдыхают дым с другого конца трубки».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12" y="3501008"/>
            <a:ext cx="2804237" cy="2254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1460517" cy="1777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3175007" cy="268902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005064"/>
            <a:ext cx="1943402" cy="2663543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2348880"/>
            <a:ext cx="8198528" cy="1512168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Узнали, что потом долгое время во всех странах курящих людей наказывали за это цари и другие правители. В России только при царе Петре Первом курение перестали запрещать и разрешили                                         продавать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табак, поэтому стали строить табачные фабрики.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786" b="1"/>
          <a:stretch/>
        </p:blipFill>
        <p:spPr>
          <a:xfrm>
            <a:off x="105605" y="171571"/>
            <a:ext cx="6552728" cy="2081189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5" r="5939" b="4920"/>
          <a:stretch/>
        </p:blipFill>
        <p:spPr>
          <a:xfrm>
            <a:off x="6804248" y="181663"/>
            <a:ext cx="2231434" cy="2071097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71" r="1546" b="3062"/>
          <a:stretch/>
        </p:blipFill>
        <p:spPr>
          <a:xfrm>
            <a:off x="3480250" y="4199855"/>
            <a:ext cx="3414291" cy="2299441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973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проект курить\библиотека\20211217_1030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7232" t="14601" b="19283"/>
          <a:stretch/>
        </p:blipFill>
        <p:spPr bwMode="auto">
          <a:xfrm>
            <a:off x="131162" y="2530605"/>
            <a:ext cx="3168891" cy="189850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30" name="Picture 6" descr="C:\Users\User\Desktop\проект курить\библиотека\20211217_101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9524" r="24830" b="9524"/>
          <a:stretch/>
        </p:blipFill>
        <p:spPr bwMode="auto">
          <a:xfrm>
            <a:off x="3401956" y="2530605"/>
            <a:ext cx="2097129" cy="154646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7" name="Picture 3" descr="C:\Users\User\Desktop\проект курить\библиотека\20211217_1020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3689" t="5316" r="14059" b="7398"/>
          <a:stretch/>
        </p:blipFill>
        <p:spPr bwMode="auto">
          <a:xfrm>
            <a:off x="6427667" y="2525779"/>
            <a:ext cx="2525624" cy="219936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9" name="Picture 5" descr="C:\Users\User\Desktop\проект курить\библиотека\20211217_1038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463580">
            <a:off x="5045534" y="2723229"/>
            <a:ext cx="1581060" cy="1185794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31" name="Picture 7" descr="C:\Users\User\Downloads\9400567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253"/>
          <a:stretch>
            <a:fillRect/>
          </a:stretch>
        </p:blipFill>
        <p:spPr bwMode="auto">
          <a:xfrm>
            <a:off x="4330190" y="4077072"/>
            <a:ext cx="1197059" cy="9462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147088"/>
            <a:ext cx="8773778" cy="2230422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посетили детскую библиотеку,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познакомились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литературой о  вредных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полезных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привычках.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посмотрели спектакль кукольного театра                          «Как медведь трубку курил».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Библиотекарь рассказал нам о вредных  и полезных привычках и о том,                          как можно от них избавиться.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 мы сами подготовили и показали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 нашей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группы                             кукольный спектакль «Заяц и табачный дым».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проект курить\библиотека\20211217_1026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2230" r="5263"/>
          <a:stretch/>
        </p:blipFill>
        <p:spPr bwMode="auto">
          <a:xfrm>
            <a:off x="107504" y="4581128"/>
            <a:ext cx="3119205" cy="2167378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3516"/>
          <a:stretch/>
        </p:blipFill>
        <p:spPr>
          <a:xfrm>
            <a:off x="3309093" y="5085184"/>
            <a:ext cx="3419937" cy="1663322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14" y="4985812"/>
            <a:ext cx="2178769" cy="1762694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79513" y="149549"/>
            <a:ext cx="8773778" cy="2230422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посетили детскую библиотеку,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познакомились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литературой о  вредных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полезных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привычках.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посмотрели спектакль кукольного театра                          «Как медведь трубку курил».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Библиотекарь рассказал нам о вредных  и полезных привычках и о том,                          как можно от них избавиться.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Потом мы сами подготовили и показали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 нашей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группы                             кукольный спектакль «Заяц и табачный дым».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проект курить\20220111_094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464" y="2053065"/>
            <a:ext cx="2294537" cy="172090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124216"/>
            <a:ext cx="8928991" cy="1526083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Милена выяснила с мамой и папой, что у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многих людей есть вредные и полезные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привычки и рассказала нам об этом в группе.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рисовали разноцветными карандашами и из песка запрещающий курение знак. Папа Милены работает в школе учителем физкультуры, он за здоровый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жизни            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никогда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курил!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E:\проект курить\20220111_094926.jpg"/>
          <p:cNvPicPr>
            <a:picLocks noChangeAspect="1" noChangeArrowheads="1"/>
          </p:cNvPicPr>
          <p:nvPr/>
        </p:nvPicPr>
        <p:blipFill>
          <a:blip r:embed="rId3" cstate="print"/>
          <a:srcRect l="4489" r="4610" b="10221"/>
          <a:stretch>
            <a:fillRect/>
          </a:stretch>
        </p:blipFill>
        <p:spPr bwMode="auto">
          <a:xfrm>
            <a:off x="171975" y="3933056"/>
            <a:ext cx="2357954" cy="122704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45" name="Picture 5" descr="E:\проект курить\20220111_094809.jpg"/>
          <p:cNvPicPr>
            <a:picLocks noChangeAspect="1" noChangeArrowheads="1"/>
          </p:cNvPicPr>
          <p:nvPr/>
        </p:nvPicPr>
        <p:blipFill>
          <a:blip r:embed="rId4" cstate="print"/>
          <a:srcRect r="4444" b="5185"/>
          <a:stretch>
            <a:fillRect/>
          </a:stretch>
        </p:blipFill>
        <p:spPr bwMode="auto">
          <a:xfrm>
            <a:off x="6347953" y="1844824"/>
            <a:ext cx="2592288" cy="192914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47" name="Picture 7" descr="E:\проект курить\IMG-20220124-WA0019.jpg"/>
          <p:cNvPicPr>
            <a:picLocks noChangeAspect="1" noChangeArrowheads="1"/>
          </p:cNvPicPr>
          <p:nvPr/>
        </p:nvPicPr>
        <p:blipFill>
          <a:blip r:embed="rId5" cstate="print"/>
          <a:srcRect t="15003" b="17985"/>
          <a:stretch>
            <a:fillRect/>
          </a:stretch>
        </p:blipFill>
        <p:spPr bwMode="auto">
          <a:xfrm>
            <a:off x="3995936" y="4223427"/>
            <a:ext cx="2099971" cy="250176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48" name="Picture 8" descr="E:\проект курить\IMG-20220124-WA0020.jpg"/>
          <p:cNvPicPr>
            <a:picLocks noChangeAspect="1" noChangeArrowheads="1"/>
          </p:cNvPicPr>
          <p:nvPr/>
        </p:nvPicPr>
        <p:blipFill>
          <a:blip r:embed="rId6" cstate="print"/>
          <a:srcRect t="23570" b="18433"/>
          <a:stretch>
            <a:fillRect/>
          </a:stretch>
        </p:blipFill>
        <p:spPr bwMode="auto">
          <a:xfrm flipH="1">
            <a:off x="1273509" y="4705321"/>
            <a:ext cx="1989423" cy="201987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1027" name="Picture 3" descr="C:\Users\User\Downloads\20220201_1545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285" r="6882" b="20012"/>
          <a:stretch>
            <a:fillRect/>
          </a:stretch>
        </p:blipFill>
        <p:spPr bwMode="auto">
          <a:xfrm rot="5400000">
            <a:off x="6264534" y="4424350"/>
            <a:ext cx="2759126" cy="1842568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Picture 2" descr="C:\Users\User\Downloads\20220201_204959.jpg"/>
          <p:cNvPicPr>
            <a:picLocks noChangeAspect="1" noChangeArrowheads="1"/>
          </p:cNvPicPr>
          <p:nvPr/>
        </p:nvPicPr>
        <p:blipFill rotWithShape="1">
          <a:blip r:embed="rId9" cstate="print"/>
          <a:srcRect l="16296" t="2335" r="23461"/>
          <a:stretch/>
        </p:blipFill>
        <p:spPr bwMode="auto">
          <a:xfrm>
            <a:off x="2602203" y="1470917"/>
            <a:ext cx="3624548" cy="26465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проект курить\просмотр мульт\20220117_0921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5104" t="17228" r="6055"/>
          <a:stretch/>
        </p:blipFill>
        <p:spPr bwMode="auto">
          <a:xfrm>
            <a:off x="412025" y="2070291"/>
            <a:ext cx="3129700" cy="218690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4099" name="Picture 3" descr="C:\Users\User\Desktop\проект курить\рассматр внут органы\20220121_161853.jpg"/>
          <p:cNvPicPr>
            <a:picLocks noChangeAspect="1" noChangeArrowheads="1"/>
          </p:cNvPicPr>
          <p:nvPr/>
        </p:nvPicPr>
        <p:blipFill rotWithShape="1">
          <a:blip r:embed="rId3" cstate="print"/>
          <a:srcRect l="4942" t="10339"/>
          <a:stretch/>
        </p:blipFill>
        <p:spPr bwMode="auto">
          <a:xfrm>
            <a:off x="5128141" y="2070291"/>
            <a:ext cx="3559359" cy="251796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100990"/>
            <a:ext cx="8784976" cy="1868311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посмотрели презентацию, из неё узнали,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сигарете очень много вредных веществ, также рассмотрели картинки с внутренними органами человека, курящего и некурящего. Олег рассказал нам, что выяснил с папой, что курить очень вредно. Оказывается, вдыхаемые при курении вредные вещества плохо влияют на здоровье человека, загрязняют его лёгкие,                      сосуды и сердце, человеку тяжело дышать.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ownloads\7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94768">
            <a:off x="3689799" y="2611837"/>
            <a:ext cx="1277176" cy="110381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3930265"/>
            <a:ext cx="2232248" cy="2855949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00411"/>
            <a:ext cx="2520280" cy="2885804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12" y="4588252"/>
            <a:ext cx="1678679" cy="2187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оект курить\знаки на терриртории\20220111_111131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3" r="6658"/>
          <a:stretch>
            <a:fillRect/>
          </a:stretch>
        </p:blipFill>
        <p:spPr bwMode="auto">
          <a:xfrm rot="5400000">
            <a:off x="-47309" y="1690014"/>
            <a:ext cx="2613879" cy="2160241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051" name="Picture 3" descr="C:\Users\User\Desktop\проект курить\знаки на терриртории\20220111_111829.jpg"/>
          <p:cNvPicPr>
            <a:picLocks noChangeAspect="1" noChangeArrowheads="1"/>
          </p:cNvPicPr>
          <p:nvPr/>
        </p:nvPicPr>
        <p:blipFill>
          <a:blip r:embed="rId3" cstate="print"/>
          <a:srcRect l="13293"/>
          <a:stretch>
            <a:fillRect/>
          </a:stretch>
        </p:blipFill>
        <p:spPr bwMode="auto">
          <a:xfrm rot="5400000">
            <a:off x="2407294" y="1705274"/>
            <a:ext cx="2199373" cy="190240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053" name="Picture 5" descr="C:\Users\User\Desktop\проект курить\знаки на терриртории\20220117_110422.jpg"/>
          <p:cNvPicPr>
            <a:picLocks noChangeAspect="1" noChangeArrowheads="1"/>
          </p:cNvPicPr>
          <p:nvPr/>
        </p:nvPicPr>
        <p:blipFill>
          <a:blip r:embed="rId4" cstate="print"/>
          <a:srcRect l="13716"/>
          <a:stretch>
            <a:fillRect/>
          </a:stretch>
        </p:blipFill>
        <p:spPr bwMode="auto">
          <a:xfrm rot="5400000">
            <a:off x="5948" y="4250637"/>
            <a:ext cx="2654409" cy="230728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84019"/>
            <a:ext cx="8568952" cy="1256749"/>
          </a:xfrm>
          <a:prstGeom prst="rect">
            <a:avLst/>
          </a:prstGeom>
          <a:solidFill>
            <a:srgbClr val="B9EDCD"/>
          </a:solidFill>
          <a:ln w="38100">
            <a:solidFill>
              <a:srgbClr val="1498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ребятами группы мы рассмотрели  запрещающие знаки, расположенные  на территории и в здании детского сада, в музее, магазине и других общественных местах. Оказалось, что эти знаки обведены красной круглой каймой, чтобы все обращали на них внимание.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E:\проект курить\музей\20220128_100851.jpg"/>
          <p:cNvPicPr>
            <a:picLocks noChangeAspect="1" noChangeArrowheads="1"/>
          </p:cNvPicPr>
          <p:nvPr/>
        </p:nvPicPr>
        <p:blipFill>
          <a:blip r:embed="rId5" cstate="print"/>
          <a:srcRect l="7532" t="17150" r="5852" b="5021"/>
          <a:stretch>
            <a:fillRect/>
          </a:stretch>
        </p:blipFill>
        <p:spPr bwMode="auto">
          <a:xfrm rot="5400000">
            <a:off x="4140734" y="2132074"/>
            <a:ext cx="3528392" cy="237782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4" descr="E:\проект курить\музей\20220128_100815.jpg"/>
          <p:cNvPicPr>
            <a:picLocks noChangeAspect="1" noChangeArrowheads="1"/>
          </p:cNvPicPr>
          <p:nvPr/>
        </p:nvPicPr>
        <p:blipFill>
          <a:blip r:embed="rId6" cstate="print"/>
          <a:srcRect l="13707" t="3046" r="6338"/>
          <a:stretch>
            <a:fillRect/>
          </a:stretch>
        </p:blipFill>
        <p:spPr bwMode="auto">
          <a:xfrm>
            <a:off x="3059832" y="4077072"/>
            <a:ext cx="2837082" cy="258019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052" name="Picture 4" descr="C:\Users\User\Desktop\проект курить\знаки на терриртории\20220111_170201.jpg"/>
          <p:cNvPicPr>
            <a:picLocks noChangeAspect="1" noChangeArrowheads="1"/>
          </p:cNvPicPr>
          <p:nvPr/>
        </p:nvPicPr>
        <p:blipFill>
          <a:blip r:embed="rId7" cstate="print"/>
          <a:srcRect l="15508" t="12136"/>
          <a:stretch>
            <a:fillRect/>
          </a:stretch>
        </p:blipFill>
        <p:spPr bwMode="auto">
          <a:xfrm rot="5400000">
            <a:off x="6437621" y="4299683"/>
            <a:ext cx="2677470" cy="208823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  <p:pic>
        <p:nvPicPr>
          <p:cNvPr id="2054" name="Picture 6" descr="C:\Users\User\Downloads\ne-kurit.jpg"/>
          <p:cNvPicPr>
            <a:picLocks noChangeAspect="1" noChangeArrowheads="1"/>
          </p:cNvPicPr>
          <p:nvPr/>
        </p:nvPicPr>
        <p:blipFill>
          <a:blip r:embed="rId8" cstate="print"/>
          <a:srcRect l="8626" t="24796" r="9071" b="24307"/>
          <a:stretch>
            <a:fillRect/>
          </a:stretch>
        </p:blipFill>
        <p:spPr bwMode="auto">
          <a:xfrm>
            <a:off x="7329471" y="2109095"/>
            <a:ext cx="1656184" cy="109476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1676</Words>
  <Application>Microsoft Office PowerPoint</Application>
  <PresentationFormat>Экран (4:3)</PresentationFormat>
  <Paragraphs>91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Курение в нашей стране получило такое широкое распространение, что перестало, к сожалению, восприниматься как проблема. По числу курящих детей и подростков Россия занимает первое место в мире. Это новые данные Всемирной организации здравоохранения. Подростки в нашей стране являются постоянными курильщиками. Большинство курящих подростков к совершеннолетию уже страдают хроническими заболеваниями. </dc:title>
  <dc:creator>User</dc:creator>
  <cp:lastModifiedBy>Пользователь</cp:lastModifiedBy>
  <cp:revision>113</cp:revision>
  <dcterms:created xsi:type="dcterms:W3CDTF">2022-01-25T04:27:43Z</dcterms:created>
  <dcterms:modified xsi:type="dcterms:W3CDTF">2022-02-03T09:22:36Z</dcterms:modified>
</cp:coreProperties>
</file>